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image" Target="../media/image13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9" Type="http://schemas.openxmlformats.org/officeDocument/2006/relationships/image" Target="../media/image145.png"/><Relationship Id="rId20" Type="http://schemas.openxmlformats.org/officeDocument/2006/relationships/image" Target="../media/image146.png"/><Relationship Id="rId21" Type="http://schemas.openxmlformats.org/officeDocument/2006/relationships/image" Target="../media/image147.png"/><Relationship Id="rId22" Type="http://schemas.openxmlformats.org/officeDocument/2006/relationships/image" Target="../media/image148.png"/><Relationship Id="rId23" Type="http://schemas.openxmlformats.org/officeDocument/2006/relationships/image" Target="../media/image149.png"/><Relationship Id="rId24" Type="http://schemas.openxmlformats.org/officeDocument/2006/relationships/image" Target="../media/image150.png"/><Relationship Id="rId25" Type="http://schemas.openxmlformats.org/officeDocument/2006/relationships/image" Target="../media/image151.png"/><Relationship Id="rId26" Type="http://schemas.openxmlformats.org/officeDocument/2006/relationships/image" Target="../media/image152.png"/><Relationship Id="rId27" Type="http://schemas.openxmlformats.org/officeDocument/2006/relationships/image" Target="../media/image15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88489" y="1371429"/>
            <a:ext cx="7198196" cy="7198196"/>
            <a:chOff x="2488489" y="1371429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8489" y="1371429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6931" y="267943"/>
            <a:ext cx="15951148" cy="2518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2127" y="5093682"/>
            <a:ext cx="3047967" cy="3590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7145" y="2638628"/>
            <a:ext cx="5291908" cy="7930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5064" y="2065226"/>
            <a:ext cx="7345287" cy="79280"/>
            <a:chOff x="7515064" y="2065226"/>
            <a:chExt cx="7345287" cy="79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5064" y="2065226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5064" y="8952381"/>
            <a:ext cx="7345287" cy="79280"/>
            <a:chOff x="7515064" y="8952381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5064" y="8952381"/>
              <a:ext cx="7345287" cy="792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108" y="933434"/>
            <a:ext cx="2551573" cy="10069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9992" y="719117"/>
            <a:ext cx="6687090" cy="11405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76468" y="2417839"/>
            <a:ext cx="10884308" cy="6217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15064" y="2065226"/>
            <a:ext cx="7345287" cy="79280"/>
            <a:chOff x="7515064" y="2065226"/>
            <a:chExt cx="7345287" cy="79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5064" y="2065226"/>
              <a:ext cx="7345287" cy="792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3108" y="933434"/>
            <a:ext cx="2551573" cy="10069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34754" y="785784"/>
            <a:ext cx="5798014" cy="1140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6468" y="2390944"/>
            <a:ext cx="10903680" cy="18596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71230" y="4340255"/>
            <a:ext cx="5401363" cy="4665907"/>
            <a:chOff x="971230" y="4340255"/>
            <a:chExt cx="5401363" cy="46659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230" y="4340255"/>
              <a:ext cx="5401363" cy="4665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28011" y="4286474"/>
            <a:ext cx="6432341" cy="4793278"/>
            <a:chOff x="8428011" y="4286474"/>
            <a:chExt cx="6432341" cy="47932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28011" y="4286474"/>
              <a:ext cx="6432341" cy="479327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0407" y="9183342"/>
            <a:ext cx="1791687" cy="81287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94812" y="9208352"/>
            <a:ext cx="1977402" cy="7456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59832" y="4611481"/>
            <a:ext cx="7151038" cy="581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5064" y="2065226"/>
            <a:ext cx="7345287" cy="79280"/>
            <a:chOff x="7515064" y="2065226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5064" y="2065226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5064" y="8952381"/>
            <a:ext cx="7345287" cy="79280"/>
            <a:chOff x="7515064" y="8952381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5064" y="8952381"/>
              <a:ext cx="7345287" cy="792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3108" y="933434"/>
            <a:ext cx="2551573" cy="1006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9992" y="719117"/>
            <a:ext cx="5798014" cy="11405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6468" y="2417840"/>
            <a:ext cx="11116403" cy="61263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7" y="3433830"/>
            <a:ext cx="6171429" cy="5611973"/>
            <a:chOff x="442667" y="3433830"/>
            <a:chExt cx="6171429" cy="56119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667" y="3433830"/>
              <a:ext cx="6171429" cy="56119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659832" y="4611481"/>
            <a:ext cx="7151038" cy="581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15064" y="2065226"/>
            <a:ext cx="7345287" cy="79280"/>
            <a:chOff x="7515064" y="2065226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5064" y="2065226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5064" y="8952381"/>
            <a:ext cx="7345287" cy="79280"/>
            <a:chOff x="7515064" y="8952381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5064" y="8952381"/>
              <a:ext cx="7345287" cy="792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23108" y="933434"/>
            <a:ext cx="2551573" cy="10069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29992" y="719117"/>
            <a:ext cx="5798014" cy="11405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6468" y="2417840"/>
            <a:ext cx="11234165" cy="78311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6" y="3260848"/>
            <a:ext cx="2555750" cy="171743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62282"/>
            <a:ext cx="1271604" cy="1442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5736" y="942328"/>
            <a:ext cx="986500" cy="11239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5715" y="530482"/>
            <a:ext cx="4707997" cy="3343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98827" y="2844444"/>
            <a:ext cx="5428121" cy="1964053"/>
            <a:chOff x="2298827" y="2844444"/>
            <a:chExt cx="5428121" cy="19640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827" y="2844444"/>
              <a:ext cx="5428121" cy="19640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5881" y="2990848"/>
            <a:ext cx="4340425" cy="18479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5778" y="3363420"/>
            <a:ext cx="926101" cy="926101"/>
            <a:chOff x="1835778" y="3363420"/>
            <a:chExt cx="926101" cy="9261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35778" y="3363420"/>
              <a:ext cx="926101" cy="9261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3295" y="3464567"/>
            <a:ext cx="930042" cy="7429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98827" y="4959693"/>
            <a:ext cx="5428121" cy="1964053"/>
            <a:chOff x="2298827" y="4959693"/>
            <a:chExt cx="5428121" cy="1964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8827" y="4959693"/>
              <a:ext cx="5428121" cy="19640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35881" y="5107620"/>
            <a:ext cx="4330815" cy="149555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5778" y="5478669"/>
            <a:ext cx="926101" cy="926101"/>
            <a:chOff x="1835778" y="5478669"/>
            <a:chExt cx="926101" cy="9261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5778" y="5478669"/>
              <a:ext cx="926101" cy="92610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22820" y="5589344"/>
            <a:ext cx="965995" cy="7429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98827" y="7074942"/>
            <a:ext cx="5428121" cy="1964053"/>
            <a:chOff x="2298827" y="7074942"/>
            <a:chExt cx="5428121" cy="19640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8827" y="7074942"/>
              <a:ext cx="5428121" cy="19640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5881" y="7252929"/>
            <a:ext cx="4399920" cy="1495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35778" y="7593918"/>
            <a:ext cx="926101" cy="926101"/>
            <a:chOff x="1835778" y="7593918"/>
            <a:chExt cx="926101" cy="9261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5778" y="7593918"/>
              <a:ext cx="926101" cy="9261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22820" y="7704592"/>
            <a:ext cx="965499" cy="7429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2296" y="3438383"/>
            <a:ext cx="1055785" cy="7404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67304" y="2880635"/>
            <a:ext cx="5428121" cy="1964053"/>
            <a:chOff x="9167304" y="2880635"/>
            <a:chExt cx="5428121" cy="19640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67304" y="2880635"/>
              <a:ext cx="5428121" cy="196405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96001" y="3259740"/>
            <a:ext cx="4422987" cy="11358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04255" y="3399611"/>
            <a:ext cx="926101" cy="926101"/>
            <a:chOff x="8704255" y="3399611"/>
            <a:chExt cx="926101" cy="92610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04255" y="3399611"/>
              <a:ext cx="926101" cy="92610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95878" y="3505515"/>
            <a:ext cx="758661" cy="7404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0801" y="5064986"/>
            <a:ext cx="5428121" cy="1964053"/>
            <a:chOff x="9140801" y="5064986"/>
            <a:chExt cx="5428121" cy="196405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0801" y="5064986"/>
              <a:ext cx="5428121" cy="196405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69525" y="5107620"/>
            <a:ext cx="4228168" cy="184792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677752" y="5583962"/>
            <a:ext cx="926101" cy="926101"/>
            <a:chOff x="8677752" y="5583962"/>
            <a:chExt cx="926101" cy="92610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77752" y="5583962"/>
              <a:ext cx="926101" cy="92610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55087" y="5697020"/>
            <a:ext cx="671366" cy="74046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267494" y="569228"/>
            <a:ext cx="2235982" cy="1682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8540" y="534558"/>
            <a:ext cx="3257224" cy="13505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2809" y="1987419"/>
            <a:ext cx="13136963" cy="79443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2289" y="4896470"/>
            <a:ext cx="6482178" cy="17656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59475" y="6645777"/>
            <a:ext cx="7345287" cy="79280"/>
            <a:chOff x="9559475" y="6645777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9475" y="6645777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9475" y="9444529"/>
            <a:ext cx="7345287" cy="79280"/>
            <a:chOff x="9559475" y="9444529"/>
            <a:chExt cx="7345287" cy="79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475" y="9444529"/>
              <a:ext cx="7345287" cy="7928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4192" y="227982"/>
            <a:ext cx="5946306" cy="711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721876"/>
            <a:ext cx="11638095" cy="11047619"/>
            <a:chOff x="7066667" y="-721876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721876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523000" cy="18107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1416" y="4752282"/>
            <a:ext cx="995347" cy="21277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1730" y="4733434"/>
            <a:ext cx="671300" cy="2967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02801"/>
            <a:ext cx="2555747" cy="1829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062" cy="1442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0125" y="5085716"/>
            <a:ext cx="3093928" cy="6730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63165" y="-840706"/>
            <a:ext cx="14218397" cy="11126420"/>
            <a:chOff x="6163165" y="-840706"/>
            <a:chExt cx="14218397" cy="11126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3165" y="-840706"/>
              <a:ext cx="14218397" cy="11126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3136" y="859955"/>
            <a:ext cx="5510865" cy="114918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9685"/>
            <a:ext cx="1132728" cy="1094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55239" y="523340"/>
            <a:ext cx="4707997" cy="334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2963888"/>
            <a:ext cx="5502784" cy="6559922"/>
            <a:chOff x="742857" y="2963888"/>
            <a:chExt cx="5502784" cy="65599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857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7368" y="2963888"/>
            <a:ext cx="5465135" cy="6559922"/>
            <a:chOff x="12117368" y="2963888"/>
            <a:chExt cx="5465135" cy="6559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17368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75526" y="2963888"/>
            <a:ext cx="5224185" cy="6559922"/>
            <a:chOff x="6675526" y="2963888"/>
            <a:chExt cx="5224185" cy="6559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526" y="2963888"/>
              <a:ext cx="522418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76259" y="5662911"/>
            <a:ext cx="2991375" cy="6238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5758" y="5662911"/>
            <a:ext cx="3783251" cy="6238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115820"/>
            <a:chOff x="5830894" y="5706835"/>
            <a:chExt cx="1074028" cy="111582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5212" y="5696783"/>
              <a:ext cx="1141200" cy="10504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426982" y="5706835"/>
              <a:ext cx="1074028" cy="1074028"/>
              <a:chOff x="11426982" y="5706835"/>
              <a:chExt cx="1074028" cy="10740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26982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01302" y="5767670"/>
              <a:ext cx="1012686" cy="9224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57275" y="4099868"/>
            <a:ext cx="771165" cy="771165"/>
            <a:chOff x="8757275" y="4099868"/>
            <a:chExt cx="771165" cy="7711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7275" y="4099868"/>
              <a:ext cx="771165" cy="7711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437311" y="4122212"/>
            <a:ext cx="765005" cy="726477"/>
            <a:chOff x="14437311" y="4122212"/>
            <a:chExt cx="765005" cy="7264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7311" y="4122212"/>
              <a:ext cx="765005" cy="72647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093127" y="4037648"/>
            <a:ext cx="802245" cy="895605"/>
            <a:chOff x="3093127" y="4037648"/>
            <a:chExt cx="802245" cy="8956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3127" y="4037648"/>
              <a:ext cx="802245" cy="8956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3857" y="6702221"/>
            <a:ext cx="5224221" cy="67340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22069" y="6702221"/>
            <a:ext cx="4968478" cy="157372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643125" y="5567675"/>
            <a:ext cx="3404813" cy="67146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50485" y="6719047"/>
            <a:ext cx="5030763" cy="2014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148906"/>
            <a:ext cx="2555749" cy="18294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262282"/>
            <a:ext cx="1271604" cy="14426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20601" y="5392268"/>
            <a:ext cx="3384832" cy="4641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10501" y="-262125"/>
            <a:ext cx="10282978" cy="10809964"/>
            <a:chOff x="10610501" y="-262125"/>
            <a:chExt cx="10282978" cy="108099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0501" y="-262125"/>
              <a:ext cx="10282978" cy="10809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73136" y="915174"/>
            <a:ext cx="4012028" cy="1051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6887"/>
            <a:ext cx="1191547" cy="10945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45715" y="530482"/>
            <a:ext cx="4707997" cy="3343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7191" y="2935923"/>
            <a:ext cx="926101" cy="926101"/>
            <a:chOff x="11727191" y="2935923"/>
            <a:chExt cx="926101" cy="9261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7191" y="2935923"/>
              <a:ext cx="926101" cy="9261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8289" y="2424999"/>
            <a:ext cx="10605443" cy="7057831"/>
            <a:chOff x="828289" y="2424999"/>
            <a:chExt cx="10605443" cy="7057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289" y="2424999"/>
              <a:ext cx="10605443" cy="70578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55621" y="2409145"/>
            <a:ext cx="7803478" cy="2167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3137" y="2227962"/>
            <a:ext cx="7345287" cy="79280"/>
            <a:chOff x="7443137" y="2227962"/>
            <a:chExt cx="7345287" cy="79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3137" y="2227962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15064" y="7345804"/>
            <a:ext cx="7345287" cy="79280"/>
            <a:chOff x="7515064" y="7345804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5064" y="7345804"/>
              <a:ext cx="7345287" cy="792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584" y="939763"/>
            <a:ext cx="2835000" cy="1051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0466" y="661974"/>
            <a:ext cx="5555433" cy="10929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76472" y="2682040"/>
            <a:ext cx="10985251" cy="4047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43137" y="2227962"/>
            <a:ext cx="7345287" cy="79280"/>
            <a:chOff x="7443137" y="2227962"/>
            <a:chExt cx="7345287" cy="79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3137" y="2227962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00276" y="8899992"/>
            <a:ext cx="7345287" cy="79280"/>
            <a:chOff x="7300276" y="8899992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0276" y="8899992"/>
              <a:ext cx="7345287" cy="792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584" y="939763"/>
            <a:ext cx="2835000" cy="1051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20468" y="785784"/>
            <a:ext cx="3791595" cy="11345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3611" y="2611581"/>
            <a:ext cx="11212318" cy="62177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6878" y="2754062"/>
            <a:ext cx="5603008" cy="6171429"/>
            <a:chOff x="726878" y="2754062"/>
            <a:chExt cx="5603008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878" y="2754062"/>
              <a:ext cx="560300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0"/>
            <a:ext cx="11219048" cy="10285714"/>
            <a:chOff x="7066667" y="0"/>
            <a:chExt cx="11219048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0"/>
              <a:ext cx="11219048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61283" y="2227962"/>
            <a:ext cx="7345287" cy="79280"/>
            <a:chOff x="7461283" y="2227962"/>
            <a:chExt cx="7345287" cy="792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1283" y="2227962"/>
              <a:ext cx="7345287" cy="79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66667" y="9445397"/>
            <a:ext cx="7345287" cy="79280"/>
            <a:chOff x="7066667" y="9445397"/>
            <a:chExt cx="7345287" cy="792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6667" y="9445397"/>
              <a:ext cx="7345287" cy="792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3584" y="939763"/>
            <a:ext cx="2835000" cy="1051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536" y="922710"/>
            <a:ext cx="1179776" cy="10945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5230" y="957213"/>
            <a:ext cx="5068071" cy="11405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1284" y="2625026"/>
            <a:ext cx="11186699" cy="50596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2667" y="2218133"/>
            <a:ext cx="6171429" cy="3724724"/>
            <a:chOff x="442667" y="2218133"/>
            <a:chExt cx="6171429" cy="37247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667" y="2218133"/>
              <a:ext cx="6171429" cy="37247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2562" y="5076852"/>
            <a:ext cx="3844076" cy="6184874"/>
            <a:chOff x="1552562" y="5076852"/>
            <a:chExt cx="3844076" cy="61848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552562" y="5076852"/>
              <a:ext cx="3844076" cy="61848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2022-06-03T23:57:58Z</dcterms:created>
  <dcterms:modified xsi:type="dcterms:W3CDTF">2022-06-03T23:57:58Z</dcterms:modified>
</cp:coreProperties>
</file>